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 varScale="1">
        <p:scale>
          <a:sx n="75" d="100"/>
          <a:sy n="75" d="100"/>
        </p:scale>
        <p:origin x="1085" y="4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84476" y="218735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모션 및 이펙트 컨셉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69819"/>
              </p:ext>
            </p:extLst>
          </p:nvPr>
        </p:nvGraphicFramePr>
        <p:xfrm>
          <a:off x="263525" y="1352935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적을 타격하여 패시브 스킬 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활용하게 해주는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758067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506567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3212047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1134</Words>
  <Application>Microsoft Office PowerPoint</Application>
  <PresentationFormat>와이드스크린</PresentationFormat>
  <Paragraphs>178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103</cp:revision>
  <dcterms:created xsi:type="dcterms:W3CDTF">2025-08-30T09:28:31Z</dcterms:created>
  <dcterms:modified xsi:type="dcterms:W3CDTF">2025-09-24T07:59:00Z</dcterms:modified>
</cp:coreProperties>
</file>